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1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037D16-F49B-4A87-9031-3C6BBB7578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70DAA66-14D6-4690-8533-F38EE4B72C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E9B99B6-15A4-42DC-B2BB-344D8EE84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B9AF-D29C-4866-AE84-1CB07DB5E0C2}" type="datetimeFigureOut">
              <a:rPr lang="nl-BE" smtClean="0"/>
              <a:t>25/07/2018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4318F8C-9B5C-4919-BA31-FA5F01857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ED33D31-6695-4D39-9723-943277D2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F7D9-B75C-43A2-878C-DAEC8284AB0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53705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8D7082-79BB-4FF9-AAF8-04BD147A4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3691476-FA94-4CBD-BF98-5D94615BE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513B4AC-FE31-4D2E-9CA2-40191DB89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B9AF-D29C-4866-AE84-1CB07DB5E0C2}" type="datetimeFigureOut">
              <a:rPr lang="nl-BE" smtClean="0"/>
              <a:t>25/07/2018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46217E0-B8FB-439C-872D-BFB152E60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AE2656B-FB2F-4443-B275-83E0D2895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F7D9-B75C-43A2-878C-DAEC8284AB0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12634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9CE80F6-12D1-42A6-864D-0F2C29E5A5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11B0B0B-FF64-46D5-A3EB-3B0D6D9F72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F4A6007-5D40-44F4-BD25-6943BEC41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B9AF-D29C-4866-AE84-1CB07DB5E0C2}" type="datetimeFigureOut">
              <a:rPr lang="nl-BE" smtClean="0"/>
              <a:t>25/07/2018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2CE7DF-C293-4AAC-809D-A6BE93080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F106281-AB78-456D-B4EF-05766A92C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F7D9-B75C-43A2-878C-DAEC8284AB0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65068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7253B-4E5F-45A3-9CC9-6E853C565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7752E86-42EF-42AD-B65D-5B6785026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C3398AC-3575-4C8B-84C6-813CFA288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B9AF-D29C-4866-AE84-1CB07DB5E0C2}" type="datetimeFigureOut">
              <a:rPr lang="nl-BE" smtClean="0"/>
              <a:t>25/07/2018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EF0073B-929B-451E-A96E-5B17B1EFB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50191B8-6211-4E42-87E6-5EBD87C5F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F7D9-B75C-43A2-878C-DAEC8284AB0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28518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814694-3A22-4041-AB4A-4F00AB8AF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79C7E15-B1E2-4F11-9561-46CD1A19F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36D1544-210D-4471-AC1E-9ACFD78F9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B9AF-D29C-4866-AE84-1CB07DB5E0C2}" type="datetimeFigureOut">
              <a:rPr lang="nl-BE" smtClean="0"/>
              <a:t>25/07/2018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626E4A4-9CAE-41D2-B36E-E4FF71C99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3A089C0-5A05-4972-9133-1FE619218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F7D9-B75C-43A2-878C-DAEC8284AB0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45447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80B426-4978-4035-8C03-151DDDD93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D90B42-091A-4022-B147-7B8CCC8DC4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1D00A9D-DF39-49DA-9C41-F401CEA44A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27AD80C-C0C3-4DCA-B33D-DC980E526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B9AF-D29C-4866-AE84-1CB07DB5E0C2}" type="datetimeFigureOut">
              <a:rPr lang="nl-BE" smtClean="0"/>
              <a:t>25/07/2018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B8F98D2-9E49-4071-B537-E08E2429C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CF982A0-707C-4D0F-B2C5-309D712F4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F7D9-B75C-43A2-878C-DAEC8284AB0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15044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29945D-476B-4D71-A632-2840C8CAD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9E07646-CEE6-4692-B0D3-C7830A95A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E42D5F7-6E06-4E06-BFD3-DC47FF817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0FE142C-FE0E-4675-8164-CC2138E10C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EB53373-D7FC-497D-B7CD-CDB90C8FBE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401E37C-AE56-4A59-857D-9C6AFF8C7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B9AF-D29C-4866-AE84-1CB07DB5E0C2}" type="datetimeFigureOut">
              <a:rPr lang="nl-BE" smtClean="0"/>
              <a:t>25/07/2018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C48AAE7-6594-4BAA-AC9A-E40F8F6BD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BFFBEFC-CA20-4EB4-93E0-D7CEE69DC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F7D9-B75C-43A2-878C-DAEC8284AB0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94547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BF297A-904A-4BC6-BF0A-1F2CE8711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13386DC-B535-446B-8933-50880C034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B9AF-D29C-4866-AE84-1CB07DB5E0C2}" type="datetimeFigureOut">
              <a:rPr lang="nl-BE" smtClean="0"/>
              <a:t>25/07/2018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1F3856C-160E-4180-B11E-AD24D706C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4C2CA15-D14D-4F0E-BCA9-C71AC2ED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F7D9-B75C-43A2-878C-DAEC8284AB0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9888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C0DAB75-5425-41B0-8791-C409B1B79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B9AF-D29C-4866-AE84-1CB07DB5E0C2}" type="datetimeFigureOut">
              <a:rPr lang="nl-BE" smtClean="0"/>
              <a:t>25/07/2018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45E1617-284D-4C55-83F9-713C113FF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3074D46-8646-4F0D-900B-11EEDAA33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F7D9-B75C-43A2-878C-DAEC8284AB0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1694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E8D837-8B64-47B3-B811-658B5DAC5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64E7499-02B5-45F0-B575-8D36AFB17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13FBA88-B5EE-4A1B-8824-FFCAABD605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220EC17-0D95-4C7E-9D67-015249A97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B9AF-D29C-4866-AE84-1CB07DB5E0C2}" type="datetimeFigureOut">
              <a:rPr lang="nl-BE" smtClean="0"/>
              <a:t>25/07/2018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7DC8FF7-F69E-4450-85F1-C1D4E64ED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9D3B280-D5A1-4E29-8A05-52C82421F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F7D9-B75C-43A2-878C-DAEC8284AB0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84812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42F307-D74D-4708-A6A1-C45E294B1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289CA4C-A9AA-4FA6-9BD2-B8B6DE4221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0B294D6-3FBF-43B9-BA54-2593746975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7666BCE-9BEB-49F6-A584-0B517FA62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B9AF-D29C-4866-AE84-1CB07DB5E0C2}" type="datetimeFigureOut">
              <a:rPr lang="nl-BE" smtClean="0"/>
              <a:t>25/07/2018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5A6E6EB-5214-48EF-81F8-F425B2C17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141FA80-7344-403A-9F1E-7AF627FD2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F7D9-B75C-43A2-878C-DAEC8284AB0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94112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104B22E-76E1-4A1F-A572-609E0A7DC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79AFAE0-3EC3-4DB9-9D02-946543AA1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4BB545B-89B8-4028-994B-C6BA19ACA8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4B9AF-D29C-4866-AE84-1CB07DB5E0C2}" type="datetimeFigureOut">
              <a:rPr lang="nl-BE" smtClean="0"/>
              <a:t>25/07/2018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694735E-D4A1-4CEE-B5C2-04E5401E86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10C7490-29C7-4FA2-998F-0EA594BE0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6F7D9-B75C-43A2-878C-DAEC8284AB0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55237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9529262-991C-45D4-8BA1-FD9B79DD07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54AC947-872F-445C-BC65-7B6F4B61A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0501"/>
            <a:ext cx="2886075" cy="2486024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nl-BE" sz="36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KLEDING</a:t>
            </a:r>
          </a:p>
        </p:txBody>
      </p:sp>
    </p:spTree>
    <p:extLst>
      <p:ext uri="{BB962C8B-B14F-4D97-AF65-F5344CB8AC3E}">
        <p14:creationId xmlns:p14="http://schemas.microsoft.com/office/powerpoint/2010/main" val="366899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45031CF-6FB8-4B3A-99A0-CA469B7455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DBE8F59-FD70-4664-9034-7D93FD7CB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0501"/>
            <a:ext cx="2886075" cy="2486024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nl-BE" sz="36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FIETSEN</a:t>
            </a:r>
          </a:p>
        </p:txBody>
      </p:sp>
    </p:spTree>
    <p:extLst>
      <p:ext uri="{BB962C8B-B14F-4D97-AF65-F5344CB8AC3E}">
        <p14:creationId xmlns:p14="http://schemas.microsoft.com/office/powerpoint/2010/main" val="2010701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A1A3F5F-2B29-479C-910F-F35321FB59E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7" b="7913"/>
          <a:stretch/>
        </p:blipFill>
        <p:spPr>
          <a:xfrm>
            <a:off x="-1" y="-28"/>
            <a:ext cx="12192000" cy="6855958"/>
          </a:xfrm>
          <a:prstGeom prst="rect">
            <a:avLst/>
          </a:prstGeom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7663084-14FE-4732-AAFE-EC17374D3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0501"/>
            <a:ext cx="2901462" cy="2486024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nl-BE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BUITEN-SPEELGOED</a:t>
            </a:r>
          </a:p>
        </p:txBody>
      </p:sp>
    </p:spTree>
    <p:extLst>
      <p:ext uri="{BB962C8B-B14F-4D97-AF65-F5344CB8AC3E}">
        <p14:creationId xmlns:p14="http://schemas.microsoft.com/office/powerpoint/2010/main" val="4151584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41FFAB9-FD49-4735-9900-8E6E2C49D630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273024D-4451-4202-8CA9-FA37F2640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0501"/>
            <a:ext cx="2886075" cy="2486024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nl-BE" sz="36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GEBAK EN KOEKJES</a:t>
            </a:r>
          </a:p>
        </p:txBody>
      </p:sp>
    </p:spTree>
    <p:extLst>
      <p:ext uri="{BB962C8B-B14F-4D97-AF65-F5344CB8AC3E}">
        <p14:creationId xmlns:p14="http://schemas.microsoft.com/office/powerpoint/2010/main" val="4173477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47CA2CD-290B-4EF4-90C1-43B655C72C7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" b="152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F2DD29A-9EF0-4C20-B2D9-3D9D5F92F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0501"/>
            <a:ext cx="2886075" cy="2486024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nl-BE" sz="2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BABYSPULLEN</a:t>
            </a:r>
          </a:p>
        </p:txBody>
      </p:sp>
    </p:spTree>
    <p:extLst>
      <p:ext uri="{BB962C8B-B14F-4D97-AF65-F5344CB8AC3E}">
        <p14:creationId xmlns:p14="http://schemas.microsoft.com/office/powerpoint/2010/main" val="3645382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C7D7472-BE08-4A8F-971E-21CFFEA8CC7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" b="155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C2554B3-23D9-4DAE-BC1A-A69729A49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0501"/>
            <a:ext cx="2886075" cy="2486024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nl-BE" sz="36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JUWELEN</a:t>
            </a:r>
          </a:p>
        </p:txBody>
      </p:sp>
    </p:spTree>
    <p:extLst>
      <p:ext uri="{BB962C8B-B14F-4D97-AF65-F5344CB8AC3E}">
        <p14:creationId xmlns:p14="http://schemas.microsoft.com/office/powerpoint/2010/main" val="921436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929B06F-02FF-40CE-AFFC-47C12DB2290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8CE917-C9CA-4893-9F8F-E657E081B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0501"/>
            <a:ext cx="2886075" cy="2486024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nl-BE" sz="25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SPORTARTIKELS</a:t>
            </a:r>
          </a:p>
        </p:txBody>
      </p:sp>
    </p:spTree>
    <p:extLst>
      <p:ext uri="{BB962C8B-B14F-4D97-AF65-F5344CB8AC3E}">
        <p14:creationId xmlns:p14="http://schemas.microsoft.com/office/powerpoint/2010/main" val="4143259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B0D174E-3CD5-4324-AEF5-522374F929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7" b="138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9EC0F79-DB87-4E7F-B1E7-F0AA21FD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0501"/>
            <a:ext cx="2886075" cy="2486024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nl-BE" sz="36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SCHOENEN</a:t>
            </a:r>
          </a:p>
        </p:txBody>
      </p:sp>
    </p:spTree>
    <p:extLst>
      <p:ext uri="{BB962C8B-B14F-4D97-AF65-F5344CB8AC3E}">
        <p14:creationId xmlns:p14="http://schemas.microsoft.com/office/powerpoint/2010/main" val="1826964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51391F8-A035-4B4F-85FB-806335151E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4" b="53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2AFCDAB-5F58-4BB7-870E-045FD6A73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0501"/>
            <a:ext cx="2886075" cy="2486024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nl-BE" sz="36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BOEKEN</a:t>
            </a:r>
          </a:p>
        </p:txBody>
      </p:sp>
    </p:spTree>
    <p:extLst>
      <p:ext uri="{BB962C8B-B14F-4D97-AF65-F5344CB8AC3E}">
        <p14:creationId xmlns:p14="http://schemas.microsoft.com/office/powerpoint/2010/main" val="3810238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F43D89-818D-4F86-B2ED-13F73FB3B9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4BF2FB7-6EB0-4D67-8ADB-B7460B388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0501"/>
            <a:ext cx="2886075" cy="2486024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nl-BE" sz="33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SPEELGOED</a:t>
            </a:r>
          </a:p>
        </p:txBody>
      </p:sp>
    </p:spTree>
    <p:extLst>
      <p:ext uri="{BB962C8B-B14F-4D97-AF65-F5344CB8AC3E}">
        <p14:creationId xmlns:p14="http://schemas.microsoft.com/office/powerpoint/2010/main" val="266587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E37FDAC-47C4-4FBD-AA3E-A393852E18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1B430C-E16C-474F-8144-724C4ED50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0501"/>
            <a:ext cx="2886075" cy="2486024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nl-BE" sz="33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CD’S, DVD’s en MULTIMEDIA</a:t>
            </a:r>
          </a:p>
        </p:txBody>
      </p:sp>
    </p:spTree>
    <p:extLst>
      <p:ext uri="{BB962C8B-B14F-4D97-AF65-F5344CB8AC3E}">
        <p14:creationId xmlns:p14="http://schemas.microsoft.com/office/powerpoint/2010/main" val="3360442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F662229-83AB-4C15-87BF-5EF5FAC113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8A3FE20-DAAB-4063-8735-506D4B8A2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0501"/>
            <a:ext cx="2886075" cy="2486024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nl-BE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GEZELSCHAPS-SPELLETJES</a:t>
            </a:r>
          </a:p>
        </p:txBody>
      </p:sp>
    </p:spTree>
    <p:extLst>
      <p:ext uri="{BB962C8B-B14F-4D97-AF65-F5344CB8AC3E}">
        <p14:creationId xmlns:p14="http://schemas.microsoft.com/office/powerpoint/2010/main" val="3850125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671F38C-C6C5-4CCB-96B3-2F023E66E2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1" b="1529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8049C6-F4D8-417A-B5FE-C86DD06F2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0501"/>
            <a:ext cx="2886075" cy="2486024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nl-BE" sz="36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KNUFFELS</a:t>
            </a:r>
          </a:p>
        </p:txBody>
      </p:sp>
    </p:spTree>
    <p:extLst>
      <p:ext uri="{BB962C8B-B14F-4D97-AF65-F5344CB8AC3E}">
        <p14:creationId xmlns:p14="http://schemas.microsoft.com/office/powerpoint/2010/main" val="2002872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48778D6-6423-41EE-AFD1-53CD723CD0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811587E-3BB3-48CF-9D1C-09E2369DF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0501"/>
            <a:ext cx="2886075" cy="2486024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nl-BE" sz="36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MEUBELS</a:t>
            </a:r>
          </a:p>
        </p:txBody>
      </p:sp>
    </p:spTree>
    <p:extLst>
      <p:ext uri="{BB962C8B-B14F-4D97-AF65-F5344CB8AC3E}">
        <p14:creationId xmlns:p14="http://schemas.microsoft.com/office/powerpoint/2010/main" val="4254644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68D09A1-7478-45FA-8EF8-3248E9CB35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8664EA9-7834-4C84-8115-50322B15F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0501"/>
            <a:ext cx="2886075" cy="2486024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nl-BE" sz="36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PLANTEN</a:t>
            </a:r>
          </a:p>
        </p:txBody>
      </p:sp>
    </p:spTree>
    <p:extLst>
      <p:ext uri="{BB962C8B-B14F-4D97-AF65-F5344CB8AC3E}">
        <p14:creationId xmlns:p14="http://schemas.microsoft.com/office/powerpoint/2010/main" val="237370595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21</Words>
  <Application>Microsoft Office PowerPoint</Application>
  <PresentationFormat>Breedbeeld</PresentationFormat>
  <Paragraphs>15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Verdana</vt:lpstr>
      <vt:lpstr>Kantoorthema</vt:lpstr>
      <vt:lpstr>KLEDING</vt:lpstr>
      <vt:lpstr>SCHOENEN</vt:lpstr>
      <vt:lpstr>BOEKEN</vt:lpstr>
      <vt:lpstr>SPEELGOED</vt:lpstr>
      <vt:lpstr>CD’S, DVD’s en MULTIMEDIA</vt:lpstr>
      <vt:lpstr>GEZELSCHAPS-SPELLETJES</vt:lpstr>
      <vt:lpstr>KNUFFELS</vt:lpstr>
      <vt:lpstr>MEUBELS</vt:lpstr>
      <vt:lpstr>PLANTEN</vt:lpstr>
      <vt:lpstr>FIETSEN</vt:lpstr>
      <vt:lpstr>BUITEN-SPEELGOED</vt:lpstr>
      <vt:lpstr>GEBAK EN KOEKJES</vt:lpstr>
      <vt:lpstr>BABYSPULLEN</vt:lpstr>
      <vt:lpstr>JUWELEN</vt:lpstr>
      <vt:lpstr>SPORTARTIKELS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KLEDING</dc:title>
  <dc:creator>Isabelle Ceuppens</dc:creator>
  <cp:lastModifiedBy>Isabelle Ceuppens</cp:lastModifiedBy>
  <cp:revision>2</cp:revision>
  <dcterms:created xsi:type="dcterms:W3CDTF">2018-07-25T09:23:05Z</dcterms:created>
  <dcterms:modified xsi:type="dcterms:W3CDTF">2018-07-25T09:39:24Z</dcterms:modified>
</cp:coreProperties>
</file>